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6" autoAdjust="0"/>
    <p:restoredTop sz="94660"/>
  </p:normalViewPr>
  <p:slideViewPr>
    <p:cSldViewPr>
      <p:cViewPr varScale="1">
        <p:scale>
          <a:sx n="84" d="100"/>
          <a:sy n="84" d="100"/>
        </p:scale>
        <p:origin x="-9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29975-0735-4053-9108-77008D6A63E2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49F2C-5956-406B-BFF8-8AA6C8B3D1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5399F0-D389-4FE7-AAC3-E424F2427DEF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6F10-176D-4800-9DF4-38D3A6E4F9B7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B3E1-912B-4954-A84A-885ACC31EF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7.xml"/><Relationship Id="rId10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500" y="714375"/>
          <a:ext cx="5500689" cy="5238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3563"/>
                <a:gridCol w="1833563"/>
                <a:gridCol w="1833563"/>
              </a:tblGrid>
              <a:tr h="174625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9" marB="45719"/>
                </a:tc>
              </a:tr>
              <a:tr h="174625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9" marB="45719"/>
                </a:tc>
              </a:tr>
              <a:tr h="174625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9" marB="45719"/>
                </a:tc>
              </a:tr>
            </a:tbl>
          </a:graphicData>
        </a:graphic>
      </p:graphicFrame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2214546" y="785794"/>
            <a:ext cx="83869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071934" y="4286256"/>
            <a:ext cx="83869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2214546" y="4286256"/>
            <a:ext cx="83869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5929322" y="2571744"/>
            <a:ext cx="83869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4139952" y="2564904"/>
            <a:ext cx="83869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2214546" y="2571744"/>
            <a:ext cx="83869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hlinkClick r:id="rId8" action="ppaction://hlinksldjump"/>
          </p:cNvPr>
          <p:cNvSpPr/>
          <p:nvPr/>
        </p:nvSpPr>
        <p:spPr>
          <a:xfrm>
            <a:off x="5929322" y="785794"/>
            <a:ext cx="83869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rId9" action="ppaction://hlinksldjump"/>
          </p:cNvPr>
          <p:cNvSpPr/>
          <p:nvPr/>
        </p:nvSpPr>
        <p:spPr>
          <a:xfrm>
            <a:off x="4143372" y="785794"/>
            <a:ext cx="83869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hlinkClick r:id="rId10" action="ppaction://hlinksldjump"/>
          </p:cNvPr>
          <p:cNvSpPr/>
          <p:nvPr/>
        </p:nvSpPr>
        <p:spPr>
          <a:xfrm>
            <a:off x="5929322" y="4286256"/>
            <a:ext cx="83869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11" action="ppaction://hlinksldjump"/>
          </p:cNvPr>
          <p:cNvSpPr txBox="1"/>
          <p:nvPr/>
        </p:nvSpPr>
        <p:spPr>
          <a:xfrm>
            <a:off x="3500438" y="6143625"/>
            <a:ext cx="2000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8072438" y="6000750"/>
            <a:ext cx="64293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8072438" y="6000750"/>
            <a:ext cx="64293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8072438" y="6000750"/>
            <a:ext cx="64293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8072438" y="6000750"/>
            <a:ext cx="64293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8072438" y="6000750"/>
            <a:ext cx="64293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8072438" y="6000750"/>
            <a:ext cx="64293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8072438" y="6000750"/>
            <a:ext cx="64293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hlinkClick r:id="rId2" action="ppaction://hlinksldjump"/>
          </p:cNvPr>
          <p:cNvSpPr/>
          <p:nvPr/>
        </p:nvSpPr>
        <p:spPr>
          <a:xfrm>
            <a:off x="8072438" y="6000750"/>
            <a:ext cx="64293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8072438" y="6000750"/>
            <a:ext cx="642937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Экран (4:3)</PresentationFormat>
  <Paragraphs>11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Антон</cp:lastModifiedBy>
  <cp:revision>1</cp:revision>
  <dcterms:created xsi:type="dcterms:W3CDTF">2016-09-14T00:17:17Z</dcterms:created>
  <dcterms:modified xsi:type="dcterms:W3CDTF">2016-09-14T00:23:11Z</dcterms:modified>
</cp:coreProperties>
</file>