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5" r:id="rId3"/>
    <p:sldId id="266" r:id="rId4"/>
    <p:sldId id="258" r:id="rId5"/>
    <p:sldId id="259" r:id="rId6"/>
    <p:sldId id="261" r:id="rId7"/>
    <p:sldId id="267" r:id="rId8"/>
    <p:sldId id="268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5DC670-439B-451B-85ED-A775A9842F33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FD3A65-655E-4E82-8442-9E5514650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DC6E-8C4D-474C-8438-C3A7695F919C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0853-09EE-490A-A952-C5A5174E0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0029-7BE5-47C9-9528-BE0015C5B96C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3A16-6825-4697-8586-CFABBEE4A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5B64-F051-4D84-9CCB-3CF63BAFD2BA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A411-689E-4EB6-BE75-4657B831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FAB9-EEF5-4710-9599-E04DEA892B52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D8D8-8F06-46E4-823F-DFA287A4B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8606-1BA3-49F9-92C3-7396C4687036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C50E-7E95-4697-B97D-3B99D7788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B24B-11AD-45D6-A78A-757A319CF043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0A32-2E76-4921-A899-D3496F60B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29DC-4193-4DB1-94E2-7996BD3DDE0E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F63B-01E6-40FB-A357-92E5CDD34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EF65-200E-46D3-B6DA-CE38C3F511C6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8C96-6455-400D-A551-1A5390FA9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1E03-BD9A-4E3B-B2E7-466D7EDC4A2F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426C-7016-4645-94EA-937E0374C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85E7-9510-4D00-BED4-260ADE9B691E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4DE1-C633-4641-8867-45C1F5216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ADD1-DDBA-4709-98B7-05F58318DE77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7902-5540-48E0-B0D6-66C890F54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309FA5-304D-4556-9686-422047A9A7F4}" type="datetimeFigureOut">
              <a:rPr lang="ru-RU"/>
              <a:pPr>
                <a:defRPr/>
              </a:pPr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1F17F-2434-4913-968F-E369D4439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024" y="3717032"/>
            <a:ext cx="8533456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Nokia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— финская транснациональная компания, производитель мобильных телефонов, смартфонов, а также телекоммуникационного оборудования для мобильных, фиксированных, широкополосных и IP-сетей.</a:t>
            </a:r>
          </a:p>
          <a:p>
            <a:pPr eaLnBrk="1" hangingPunct="1">
              <a:lnSpc>
                <a:spcPct val="80000"/>
              </a:lnSpc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Доклад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Илюшин Руслан и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Хоршикян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Гурген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учитель информатики и ИКТ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Лагутин Антон Александрович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84776" cy="692696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Nokia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  <a:t>На фотографиях:</a:t>
            </a:r>
          </a:p>
          <a:p>
            <a:pPr eaLnBrk="1" hangingPunct="1"/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Сотовые телефоны: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Nokia 1208,Nokia 1001,Nokia 3110 classic</a:t>
            </a:r>
          </a:p>
          <a:p>
            <a:pPr eaLnBrk="1" hangingPunct="1"/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Смартфоны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Nokia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Lumia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1020, Nokia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Lumia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820, Nokia N8, Nokia X (Green version)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115616" y="0"/>
            <a:ext cx="6912768" cy="76470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 компании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 состоянию на начало 2013 года в компании работает немногим менее 100 тыс. сотрудников, в конце 2000-х число сотрудников доходило до 132 тыс. человек 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Продукция компании продаётся более чем в 150 странах мира. С 2000-х годов по 2011 год занимала крупнейшую долю на рынке мобильных телефонов, по состоянию на 2012 год — на втором месте (после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Samsung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2011—2012 годах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Nokia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начала активно сотрудничать с американским гигантом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Microsoft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отказавшись от поддержки своей собственной операционной системы для мобильных устройств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Symbian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и перейдя на платформу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Windows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Phone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Осенью 2013 года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Nokia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объявила о продаже своего мобильного бизнеса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Microsoft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за 5,44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млрд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евро.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364258"/>
            <a:ext cx="4968552" cy="24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899592" y="0"/>
            <a:ext cx="7272808" cy="76470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Штаб-квартира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554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5517232"/>
            <a:ext cx="4860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</a:t>
            </a: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аходится в </a:t>
            </a:r>
            <a:r>
              <a:rPr lang="ru-RU" sz="2800" i="1" u="sng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Эспоо</a:t>
            </a:r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</a:p>
          <a:p>
            <a:pPr algn="r"/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городе-спутнике Хельсинки.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27584" y="1"/>
            <a:ext cx="7488832" cy="105273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История развития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телефонов 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Nokia</a:t>
            </a:r>
            <a:endParaRPr lang="ru-RU" sz="4000" b="1" i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752"/>
            <a:ext cx="676275" cy="1438275"/>
          </a:xfrm>
          <a:noFill/>
        </p:spPr>
      </p:pic>
      <p:sp>
        <p:nvSpPr>
          <p:cNvPr id="2" name="Стрелка вправо 1"/>
          <p:cNvSpPr/>
          <p:nvPr/>
        </p:nvSpPr>
        <p:spPr>
          <a:xfrm>
            <a:off x="827088" y="1773238"/>
            <a:ext cx="792162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1006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268760"/>
            <a:ext cx="841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право 2"/>
          <p:cNvSpPr/>
          <p:nvPr/>
        </p:nvSpPr>
        <p:spPr>
          <a:xfrm>
            <a:off x="2625725" y="1804988"/>
            <a:ext cx="793750" cy="54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780928"/>
            <a:ext cx="19446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3"/>
          <p:cNvSpPr/>
          <p:nvPr/>
        </p:nvSpPr>
        <p:spPr>
          <a:xfrm>
            <a:off x="4330700" y="1773238"/>
            <a:ext cx="817563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062788" y="1773238"/>
            <a:ext cx="50482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24744"/>
            <a:ext cx="12541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7956376" y="3068960"/>
            <a:ext cx="485775" cy="363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5211" y="3429000"/>
            <a:ext cx="1768789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лево 6"/>
          <p:cNvSpPr/>
          <p:nvPr/>
        </p:nvSpPr>
        <p:spPr>
          <a:xfrm>
            <a:off x="6011863" y="3476625"/>
            <a:ext cx="955675" cy="488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340768"/>
            <a:ext cx="17192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2708275"/>
            <a:ext cx="16922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/>
          <p:cNvSpPr/>
          <p:nvPr/>
        </p:nvSpPr>
        <p:spPr>
          <a:xfrm>
            <a:off x="3022600" y="3557588"/>
            <a:ext cx="1117600" cy="592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8" y="2584450"/>
            <a:ext cx="13716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лево 8"/>
          <p:cNvSpPr/>
          <p:nvPr/>
        </p:nvSpPr>
        <p:spPr>
          <a:xfrm>
            <a:off x="1328738" y="3516313"/>
            <a:ext cx="450850" cy="4302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73075" y="4868863"/>
            <a:ext cx="62865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4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5229225"/>
            <a:ext cx="11763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право 10"/>
          <p:cNvSpPr/>
          <p:nvPr/>
        </p:nvSpPr>
        <p:spPr>
          <a:xfrm>
            <a:off x="1257300" y="5732463"/>
            <a:ext cx="522288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43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3263" y="5046663"/>
            <a:ext cx="235743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>
            <a:off x="4330700" y="5899150"/>
            <a:ext cx="407988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4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32338" y="5060950"/>
            <a:ext cx="258286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право 12"/>
          <p:cNvSpPr/>
          <p:nvPr/>
        </p:nvSpPr>
        <p:spPr>
          <a:xfrm>
            <a:off x="6994525" y="5899150"/>
            <a:ext cx="252413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47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46939" y="5327150"/>
            <a:ext cx="1897062" cy="1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464496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cs typeface="Times New Roman" pitchFamily="18" charset="0"/>
              </a:rPr>
              <a:t>Мобильные телефоны Nokia стали крайне популярны в 1987 году, когда была сделана фотография Михаила Горбачёва, звонящего из Финляндии министру связи в Москве по телефону Mobira Cityman. После этого снимка данный телефон стали называть «Горба».</a:t>
            </a: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В 1988 году Йорма Ниеминен уходит с поста исполнительного директора Nokia-Mobira и вместе с двумя коллегами создаёт известную компанию Benefon Oy. Спустя год Nokia-Mobira переименовывается в Nokia Mobile Phones.</a:t>
            </a:r>
            <a:endParaRPr lang="en-US" sz="2000" dirty="0"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cs typeface="Times New Roman" pitchFamily="18" charset="0"/>
              </a:rPr>
              <a:t>В 1989 году компания продала финскому оператору Radiolinja оборудование для сети GSM, а в 1992 году выпустила свой первый ручной GSM-телефон Nokia 1011.</a:t>
            </a:r>
            <a:endParaRPr lang="en-US" sz="2000" dirty="0" smtClean="0"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1800" dirty="0" smtClean="0"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77072"/>
            <a:ext cx="1931517" cy="267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149080"/>
            <a:ext cx="1167398" cy="248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0"/>
            <a:ext cx="7056784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 популярности</a:t>
            </a:r>
            <a:endParaRPr lang="ru-RU" sz="4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9525"/>
            <a:ext cx="7128793" cy="683171"/>
          </a:xfrm>
          <a:solidFill>
            <a:schemeClr val="bg2">
              <a:lumMod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/>
            </a:r>
            <a:br>
              <a:rPr lang="en-US" b="1" dirty="0"/>
            </a:b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Операционные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54426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Первоначально на телефоны компании устанавливалась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Nokia OS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, операционная система, специально разработанная для финских мобильных телефонов.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алее стали использоваться системы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Symbian OS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Windows Phone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4608512" cy="310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18488" cy="5068888"/>
          </a:xfrm>
        </p:spPr>
        <p:txBody>
          <a:bodyPr/>
          <a:lstStyle/>
          <a:p>
            <a:pPr eaLnBrk="1" hangingPunct="1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cs typeface="Times New Roman" pitchFamily="18" charset="0"/>
              </a:rPr>
              <a:t>Первые смартфоны N-серии (N70, N90) использовали старую версию мобильной операционной системы </a:t>
            </a:r>
            <a:r>
              <a:rPr lang="ru-RU" sz="2000" b="1" dirty="0" err="1" smtClean="0">
                <a:cs typeface="Times New Roman" pitchFamily="18" charset="0"/>
              </a:rPr>
              <a:t>Symbian</a:t>
            </a:r>
            <a:r>
              <a:rPr lang="ru-RU" sz="2000" b="1" dirty="0" smtClean="0">
                <a:cs typeface="Times New Roman" pitchFamily="18" charset="0"/>
              </a:rPr>
              <a:t> OS 8.1</a:t>
            </a:r>
            <a:r>
              <a:rPr lang="ru-RU" sz="2000" dirty="0" smtClean="0">
                <a:cs typeface="Times New Roman" pitchFamily="18" charset="0"/>
              </a:rPr>
              <a:t>. В дальнейшем </a:t>
            </a:r>
            <a:r>
              <a:rPr lang="ru-RU" sz="2000" dirty="0" err="1" smtClean="0">
                <a:cs typeface="Times New Roman" pitchFamily="18" charset="0"/>
              </a:rPr>
              <a:t>Nokia</a:t>
            </a:r>
            <a:r>
              <a:rPr lang="ru-RU" sz="2000" dirty="0" smtClean="0">
                <a:cs typeface="Times New Roman" pitchFamily="18" charset="0"/>
              </a:rPr>
              <a:t> стала использовать </a:t>
            </a:r>
            <a:r>
              <a:rPr lang="ru-RU" sz="2000" b="1" dirty="0" err="1" smtClean="0">
                <a:cs typeface="Times New Roman" pitchFamily="18" charset="0"/>
              </a:rPr>
              <a:t>Symbian</a:t>
            </a:r>
            <a:r>
              <a:rPr lang="ru-RU" sz="2000" b="1" dirty="0" smtClean="0">
                <a:cs typeface="Times New Roman" pitchFamily="18" charset="0"/>
              </a:rPr>
              <a:t> OS 9 </a:t>
            </a:r>
            <a:r>
              <a:rPr lang="ru-RU" sz="2000" dirty="0" smtClean="0">
                <a:cs typeface="Times New Roman" pitchFamily="18" charset="0"/>
              </a:rPr>
              <a:t>во всех смартфонах серии, а в самых новых телефонах — </a:t>
            </a:r>
            <a:r>
              <a:rPr lang="ru-RU" sz="2000" b="1" dirty="0" err="1" smtClean="0">
                <a:cs typeface="Times New Roman" pitchFamily="18" charset="0"/>
              </a:rPr>
              <a:t>Symbian</a:t>
            </a:r>
            <a:r>
              <a:rPr lang="ru-RU" sz="2000" b="1" dirty="0" smtClean="0">
                <a:cs typeface="Times New Roman" pitchFamily="18" charset="0"/>
              </a:rPr>
              <a:t> OS 9 </a:t>
            </a:r>
            <a:r>
              <a:rPr lang="ru-RU" sz="2000" dirty="0" smtClean="0">
                <a:cs typeface="Times New Roman" pitchFamily="18" charset="0"/>
              </a:rPr>
              <a:t>с включёнными улучшающими обновлениями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cs typeface="Times New Roman" pitchFamily="18" charset="0"/>
              </a:rPr>
              <a:t>В 2010 году выходит </a:t>
            </a:r>
            <a:r>
              <a:rPr lang="ru-RU" sz="2000" dirty="0" err="1" smtClean="0">
                <a:cs typeface="Times New Roman" pitchFamily="18" charset="0"/>
              </a:rPr>
              <a:t>Nokia</a:t>
            </a:r>
            <a:r>
              <a:rPr lang="ru-RU" sz="2000" dirty="0" smtClean="0">
                <a:cs typeface="Times New Roman" pitchFamily="18" charset="0"/>
              </a:rPr>
              <a:t> N8, первый смартфон в линейке, работающий на </a:t>
            </a:r>
            <a:r>
              <a:rPr lang="ru-RU" sz="2000" dirty="0" err="1" smtClean="0">
                <a:cs typeface="Times New Roman" pitchFamily="18" charset="0"/>
              </a:rPr>
              <a:t>Symbian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. В мае 2011 года </a:t>
            </a:r>
            <a:r>
              <a:rPr lang="ru-RU" sz="2000" dirty="0" err="1" smtClean="0">
                <a:cs typeface="Times New Roman" pitchFamily="18" charset="0"/>
              </a:rPr>
              <a:t>Nokia</a:t>
            </a:r>
            <a:r>
              <a:rPr lang="ru-RU" sz="2000" dirty="0" smtClean="0">
                <a:cs typeface="Times New Roman" pitchFamily="18" charset="0"/>
              </a:rPr>
              <a:t> объявила об обновлении смартфонов на </a:t>
            </a:r>
            <a:r>
              <a:rPr lang="ru-RU" sz="2000" b="1" dirty="0" err="1" smtClean="0">
                <a:cs typeface="Times New Roman" pitchFamily="18" charset="0"/>
              </a:rPr>
              <a:t>Symbian</a:t>
            </a:r>
            <a:r>
              <a:rPr lang="ru-RU" sz="2000" dirty="0" smtClean="0">
                <a:cs typeface="Times New Roman" pitchFamily="18" charset="0"/>
              </a:rPr>
              <a:t>³ до </a:t>
            </a:r>
            <a:r>
              <a:rPr lang="ru-RU" sz="2000" b="1" dirty="0" err="1" smtClean="0">
                <a:cs typeface="Times New Roman" pitchFamily="18" charset="0"/>
              </a:rPr>
              <a:t>Symbian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Anna</a:t>
            </a:r>
            <a:r>
              <a:rPr lang="ru-RU" sz="2000" dirty="0" smtClean="0">
                <a:cs typeface="Times New Roman" pitchFamily="18" charset="0"/>
              </a:rPr>
              <a:t>, а позднее, в августе 2011 года, до актуальной сейчас версии прошивки </a:t>
            </a:r>
            <a:r>
              <a:rPr lang="ru-RU" sz="2000" b="1" dirty="0" err="1" smtClean="0">
                <a:cs typeface="Times New Roman" pitchFamily="18" charset="0"/>
              </a:rPr>
              <a:t>Nokia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Belle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(изначально </a:t>
            </a:r>
            <a:r>
              <a:rPr lang="ru-RU" sz="2000" b="1" dirty="0" err="1" smtClean="0">
                <a:cs typeface="Times New Roman" pitchFamily="18" charset="0"/>
              </a:rPr>
              <a:t>Symbian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 err="1" smtClean="0">
                <a:cs typeface="Times New Roman" pitchFamily="18" charset="0"/>
              </a:rPr>
              <a:t>Belle</a:t>
            </a:r>
            <a:r>
              <a:rPr lang="ru-RU" sz="2000" dirty="0" smtClean="0">
                <a:cs typeface="Times New Roman" pitchFamily="18" charset="0"/>
              </a:rPr>
              <a:t>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cs typeface="Times New Roman" pitchFamily="18" charset="0"/>
              </a:rPr>
              <a:t>Но не все смартфоны N-серии были на операционной системе </a:t>
            </a:r>
            <a:r>
              <a:rPr lang="ru-RU" sz="2000" b="1" dirty="0" err="1" smtClean="0">
                <a:cs typeface="Times New Roman" pitchFamily="18" charset="0"/>
              </a:rPr>
              <a:t>Symbian</a:t>
            </a:r>
            <a:r>
              <a:rPr lang="ru-RU" sz="2000" dirty="0" smtClean="0">
                <a:cs typeface="Times New Roman" pitchFamily="18" charset="0"/>
              </a:rPr>
              <a:t>. </a:t>
            </a:r>
            <a:r>
              <a:rPr lang="ru-RU" sz="2000" dirty="0" err="1" smtClean="0">
                <a:cs typeface="Times New Roman" pitchFamily="18" charset="0"/>
              </a:rPr>
              <a:t>Nokia</a:t>
            </a:r>
            <a:r>
              <a:rPr lang="ru-RU" sz="2000" dirty="0" smtClean="0">
                <a:cs typeface="Times New Roman" pitchFamily="18" charset="0"/>
              </a:rPr>
              <a:t> выпускала смартфоны </a:t>
            </a:r>
            <a:r>
              <a:rPr lang="ru-RU" sz="2000" dirty="0" err="1" smtClean="0">
                <a:cs typeface="Times New Roman" pitchFamily="18" charset="0"/>
              </a:rPr>
              <a:t>Nokia</a:t>
            </a:r>
            <a:r>
              <a:rPr lang="ru-RU" sz="2000" dirty="0" smtClean="0">
                <a:cs typeface="Times New Roman" pitchFamily="18" charset="0"/>
              </a:rPr>
              <a:t> N800, N810 и N900 с операционной системой </a:t>
            </a:r>
            <a:r>
              <a:rPr lang="ru-RU" sz="2000" dirty="0" err="1" smtClean="0">
                <a:cs typeface="Times New Roman" pitchFamily="18" charset="0"/>
              </a:rPr>
              <a:t>Maemo</a:t>
            </a:r>
            <a:r>
              <a:rPr lang="ru-RU" sz="2000" dirty="0" smtClean="0">
                <a:cs typeface="Times New Roman" pitchFamily="18" charset="0"/>
              </a:rPr>
              <a:t>, основанной на операционной системе </a:t>
            </a:r>
            <a:r>
              <a:rPr lang="ru-RU" sz="2000" dirty="0" err="1" smtClean="0">
                <a:cs typeface="Times New Roman" pitchFamily="18" charset="0"/>
              </a:rPr>
              <a:t>Linux</a:t>
            </a:r>
            <a:r>
              <a:rPr lang="ru-RU" sz="2000" dirty="0" smtClean="0">
                <a:cs typeface="Times New Roman" pitchFamily="18" charset="0"/>
              </a:rPr>
              <a:t>. Позднее компания выпустила смартфон </a:t>
            </a:r>
            <a:r>
              <a:rPr lang="ru-RU" sz="2000" dirty="0" err="1" smtClean="0">
                <a:cs typeface="Times New Roman" pitchFamily="18" charset="0"/>
              </a:rPr>
              <a:t>Nokia</a:t>
            </a:r>
            <a:r>
              <a:rPr lang="ru-RU" sz="2000" dirty="0" smtClean="0">
                <a:cs typeface="Times New Roman" pitchFamily="18" charset="0"/>
              </a:rPr>
              <a:t> N9, использующий операционную систему </a:t>
            </a:r>
            <a:r>
              <a:rPr lang="ru-RU" sz="2000" dirty="0" err="1" smtClean="0">
                <a:cs typeface="Times New Roman" pitchFamily="18" charset="0"/>
              </a:rPr>
              <a:t>MeeGo</a:t>
            </a:r>
            <a:r>
              <a:rPr lang="ru-RU" sz="2000" dirty="0" smtClean="0">
                <a:cs typeface="Times New Roman" pitchFamily="18" charset="0"/>
              </a:rPr>
              <a:t> на основе </a:t>
            </a:r>
            <a:r>
              <a:rPr lang="ru-RU" sz="2000" dirty="0" err="1" smtClean="0">
                <a:cs typeface="Times New Roman" pitchFamily="18" charset="0"/>
              </a:rPr>
              <a:t>Linux</a:t>
            </a:r>
            <a:r>
              <a:rPr lang="ru-RU" sz="2000" dirty="0" smtClean="0">
                <a:cs typeface="Times New Roman" pitchFamily="18" charset="0"/>
              </a:rPr>
              <a:t>, использующую наработки </a:t>
            </a:r>
            <a:r>
              <a:rPr lang="ru-RU" sz="2000" dirty="0" err="1" smtClean="0">
                <a:cs typeface="Times New Roman" pitchFamily="18" charset="0"/>
              </a:rPr>
              <a:t>Maemo</a:t>
            </a:r>
            <a:r>
              <a:rPr lang="ru-RU" sz="2000" dirty="0" smtClean="0">
                <a:cs typeface="Times New Roman" pitchFamily="18" charset="0"/>
              </a:rPr>
              <a:t> (от </a:t>
            </a:r>
            <a:r>
              <a:rPr lang="ru-RU" sz="2000" dirty="0" err="1" smtClean="0">
                <a:cs typeface="Times New Roman" pitchFamily="18" charset="0"/>
              </a:rPr>
              <a:t>Nokia</a:t>
            </a:r>
            <a:r>
              <a:rPr lang="ru-RU" sz="2000" dirty="0" smtClean="0">
                <a:cs typeface="Times New Roman" pitchFamily="18" charset="0"/>
              </a:rPr>
              <a:t>) и </a:t>
            </a:r>
            <a:r>
              <a:rPr lang="ru-RU" sz="2000" dirty="0" err="1" smtClean="0">
                <a:cs typeface="Times New Roman" pitchFamily="18" charset="0"/>
              </a:rPr>
              <a:t>Moblin</a:t>
            </a:r>
            <a:r>
              <a:rPr lang="ru-RU" sz="2000" dirty="0" smtClean="0">
                <a:cs typeface="Times New Roman" pitchFamily="18" charset="0"/>
              </a:rPr>
              <a:t> (от </a:t>
            </a:r>
            <a:r>
              <a:rPr lang="ru-RU" sz="2000" dirty="0" err="1" smtClean="0">
                <a:cs typeface="Times New Roman" pitchFamily="18" charset="0"/>
              </a:rPr>
              <a:t>Intel</a:t>
            </a:r>
            <a:r>
              <a:rPr lang="ru-RU" sz="2000" dirty="0" smtClean="0">
                <a:cs typeface="Times New Roman" pitchFamily="18" charset="0"/>
              </a:rPr>
              <a:t>).</a:t>
            </a:r>
          </a:p>
          <a:p>
            <a:pPr eaLnBrk="1" hangingPunct="1"/>
            <a:endParaRPr lang="ru-RU" sz="1800" dirty="0" smtClean="0"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39248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78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августа 2009 года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Nokia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заключили соглашение о партнёрстве. 26 октября 2011 года состоялась презентация первых телефонов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Nokia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операционной системы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Windows Phone 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смартфонов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Nokia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800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710, а позднее, в начале 2012 года, — ещё два смартфона из этой серии,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Nokia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900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610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сентября 2012 года на презентации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Nokia World 2012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представлены новые устройства на базе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Windows Phone 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смартфоны 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Nokia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Lumia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 920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 820.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выставке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Mobile World Congress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феврале 2013 года были представлены ещё две модели на базе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Windows Phone 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смартфоны 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Nokia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Lumia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720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Nokia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Lumia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520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6736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988970"/>
            <a:ext cx="3635895" cy="18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967806"/>
            <a:ext cx="3923928" cy="189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0"/>
            <a:ext cx="7272808" cy="633412"/>
          </a:xfrm>
          <a:solidFill>
            <a:schemeClr val="bg2">
              <a:lumMod val="5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Телефоны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Nokia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243" name="Объект 6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038600" cy="4525963"/>
          </a:xfrm>
        </p:spPr>
        <p:txBody>
          <a:bodyPr/>
          <a:lstStyle/>
          <a:p>
            <a:pPr eaLnBrk="1" hangingPunct="1"/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Сотовые телефоны</a:t>
            </a:r>
            <a:endParaRPr lang="en-US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ru-RU" sz="2400" dirty="0" smtClean="0"/>
          </a:p>
        </p:txBody>
      </p:sp>
      <p:sp>
        <p:nvSpPr>
          <p:cNvPr id="10244" name="Объект 7"/>
          <p:cNvSpPr>
            <a:spLocks noGrp="1"/>
          </p:cNvSpPr>
          <p:nvPr>
            <p:ph sz="half" idx="2"/>
          </p:nvPr>
        </p:nvSpPr>
        <p:spPr>
          <a:xfrm>
            <a:off x="4284663" y="1557338"/>
            <a:ext cx="4859337" cy="5300662"/>
          </a:xfrm>
        </p:spPr>
        <p:txBody>
          <a:bodyPr/>
          <a:lstStyle/>
          <a:p>
            <a:pPr eaLnBrk="1" hangingPunct="1"/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Смартфоны </a:t>
            </a:r>
            <a:r>
              <a:rPr lang="en-US" i="1" u="sng" dirty="0" err="1" smtClean="0">
                <a:solidFill>
                  <a:schemeClr val="tx2">
                    <a:lumMod val="50000"/>
                  </a:schemeClr>
                </a:solidFill>
              </a:rPr>
              <a:t>Lumia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</a:rPr>
              <a:t>N,X </a:t>
            </a:r>
            <a:endParaRPr lang="ru-RU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1463774" cy="209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24944"/>
            <a:ext cx="1204937" cy="255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1275803" cy="218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132856"/>
            <a:ext cx="1304925" cy="224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132856"/>
            <a:ext cx="158432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509120"/>
            <a:ext cx="1026452" cy="212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1550" y="4581128"/>
            <a:ext cx="298450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202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О компании</vt:lpstr>
      <vt:lpstr>Штаб-квартира</vt:lpstr>
      <vt:lpstr>История развития телефонов Nokia</vt:lpstr>
      <vt:lpstr>Слайд 5</vt:lpstr>
      <vt:lpstr> Операционные системы </vt:lpstr>
      <vt:lpstr>Слайд 7</vt:lpstr>
      <vt:lpstr>Слайд 8</vt:lpstr>
      <vt:lpstr>Телефоны Nokia</vt:lpstr>
      <vt:lpstr>Телефоны Nokia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NOKIA</dc:title>
  <dc:creator>Ruslan Ilushin</dc:creator>
  <cp:lastModifiedBy>Антон</cp:lastModifiedBy>
  <cp:revision>19</cp:revision>
  <dcterms:created xsi:type="dcterms:W3CDTF">2014-04-05T14:54:48Z</dcterms:created>
  <dcterms:modified xsi:type="dcterms:W3CDTF">2016-08-28T20:19:12Z</dcterms:modified>
</cp:coreProperties>
</file>